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handoutMasterIdLst>
    <p:handoutMasterId r:id="rId4"/>
  </p:handoutMasterIdLst>
  <p:sldIdLst>
    <p:sldId id="268" r:id="rId2"/>
    <p:sldId id="269" r:id="rId3"/>
  </p:sldIdLst>
  <p:sldSz cx="10691813" cy="15119350"/>
  <p:notesSz cx="6858000" cy="9144000"/>
  <p:defaultTextStyle>
    <a:defPPr>
      <a:defRPr lang="fr-FR"/>
    </a:defPPr>
    <a:lvl1pPr marL="0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1pPr>
    <a:lvl2pPr marL="537667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2pPr>
    <a:lvl3pPr marL="1075334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3pPr>
    <a:lvl4pPr marL="1613002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4pPr>
    <a:lvl5pPr marL="2150669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5pPr>
    <a:lvl6pPr marL="2688336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6pPr>
    <a:lvl7pPr marL="3226003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7pPr>
    <a:lvl8pPr marL="3763670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8pPr>
    <a:lvl9pPr marL="4301338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1673B"/>
    <a:srgbClr val="27247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301"/>
    <p:restoredTop sz="94694"/>
  </p:normalViewPr>
  <p:slideViewPr>
    <p:cSldViewPr snapToGrid="0" snapToObjects="1">
      <p:cViewPr varScale="1">
        <p:scale>
          <a:sx n="53" d="100"/>
          <a:sy n="53" d="100"/>
        </p:scale>
        <p:origin x="3688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napToObjects="1">
      <p:cViewPr varScale="1">
        <p:scale>
          <a:sx n="99" d="100"/>
          <a:sy n="99" d="100"/>
        </p:scale>
        <p:origin x="3064" y="1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17DC4340-DFFB-7F43-B34C-AE071004FC6B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3DC94AF-E182-7240-BF57-A4F7352F1324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4D7325-52B0-3643-9361-30591BFCB60A}" type="datetimeFigureOut">
              <a:rPr lang="fr-FR" smtClean="0"/>
              <a:t>01/12/2025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85D4E354-91A9-2247-B99B-C9AB1491A195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B3CF85D2-1C95-4346-A0E3-FD8786ECBE91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2DB9D4B-DEF2-074A-950F-C2C0ABEE5DD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9637773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Espace réservé pour une image  12">
            <a:extLst>
              <a:ext uri="{FF2B5EF4-FFF2-40B4-BE49-F238E27FC236}">
                <a16:creationId xmlns:a16="http://schemas.microsoft.com/office/drawing/2014/main" id="{DD9FB085-3D29-D54C-BB5B-64618CADB1A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257727" y="13941850"/>
            <a:ext cx="3758514" cy="1095721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18" name="Espace réservé du texte 17">
            <a:extLst>
              <a:ext uri="{FF2B5EF4-FFF2-40B4-BE49-F238E27FC236}">
                <a16:creationId xmlns:a16="http://schemas.microsoft.com/office/drawing/2014/main" id="{BE5DAF1D-AE1B-8447-9E9A-E92648DB96D5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257727" y="13242660"/>
            <a:ext cx="4716152" cy="40812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/>
            </a:lvl1pPr>
          </a:lstStyle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1521743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434484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994994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</p:sldLayoutIdLst>
  <p:txStyles>
    <p:titleStyle>
      <a:lvl1pPr algn="l" defTabSz="1069442" rtl="0" eaLnBrk="1" latinLnBrk="0" hangingPunct="1">
        <a:lnSpc>
          <a:spcPct val="90000"/>
        </a:lnSpc>
        <a:spcBef>
          <a:spcPct val="0"/>
        </a:spcBef>
        <a:buNone/>
        <a:defRPr sz="514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67361" indent="-267361" algn="l" defTabSz="1069442" rtl="0" eaLnBrk="1" latinLnBrk="0" hangingPunct="1">
        <a:lnSpc>
          <a:spcPct val="90000"/>
        </a:lnSpc>
        <a:spcBef>
          <a:spcPts val="1169"/>
        </a:spcBef>
        <a:buFont typeface="Arial" panose="020B0604020202020204" pitchFamily="34" charset="0"/>
        <a:buChar char="•"/>
        <a:defRPr sz="3274" kern="1200">
          <a:solidFill>
            <a:schemeClr val="tx1"/>
          </a:solidFill>
          <a:latin typeface="+mn-lt"/>
          <a:ea typeface="+mn-ea"/>
          <a:cs typeface="+mn-cs"/>
        </a:defRPr>
      </a:lvl1pPr>
      <a:lvl2pPr marL="802083" indent="-267361" algn="l" defTabSz="1069442" rtl="0" eaLnBrk="1" latinLnBrk="0" hangingPunct="1">
        <a:lnSpc>
          <a:spcPct val="90000"/>
        </a:lnSpc>
        <a:spcBef>
          <a:spcPts val="585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2pPr>
      <a:lvl3pPr marL="1336803" indent="-267361" algn="l" defTabSz="1069442" rtl="0" eaLnBrk="1" latinLnBrk="0" hangingPunct="1">
        <a:lnSpc>
          <a:spcPct val="90000"/>
        </a:lnSpc>
        <a:spcBef>
          <a:spcPts val="585"/>
        </a:spcBef>
        <a:buFont typeface="Arial" panose="020B0604020202020204" pitchFamily="34" charset="0"/>
        <a:buChar char="•"/>
        <a:defRPr sz="2341" kern="1200">
          <a:solidFill>
            <a:schemeClr val="tx1"/>
          </a:solidFill>
          <a:latin typeface="+mn-lt"/>
          <a:ea typeface="+mn-ea"/>
          <a:cs typeface="+mn-cs"/>
        </a:defRPr>
      </a:lvl3pPr>
      <a:lvl4pPr marL="1871525" indent="-267361" algn="l" defTabSz="1069442" rtl="0" eaLnBrk="1" latinLnBrk="0" hangingPunct="1">
        <a:lnSpc>
          <a:spcPct val="90000"/>
        </a:lnSpc>
        <a:spcBef>
          <a:spcPts val="585"/>
        </a:spcBef>
        <a:buFont typeface="Arial" panose="020B0604020202020204" pitchFamily="34" charset="0"/>
        <a:buChar char="•"/>
        <a:defRPr sz="2105" kern="1200">
          <a:solidFill>
            <a:schemeClr val="tx1"/>
          </a:solidFill>
          <a:latin typeface="+mn-lt"/>
          <a:ea typeface="+mn-ea"/>
          <a:cs typeface="+mn-cs"/>
        </a:defRPr>
      </a:lvl4pPr>
      <a:lvl5pPr marL="2406246" indent="-267361" algn="l" defTabSz="1069442" rtl="0" eaLnBrk="1" latinLnBrk="0" hangingPunct="1">
        <a:lnSpc>
          <a:spcPct val="90000"/>
        </a:lnSpc>
        <a:spcBef>
          <a:spcPts val="585"/>
        </a:spcBef>
        <a:buFont typeface="Arial" panose="020B0604020202020204" pitchFamily="34" charset="0"/>
        <a:buChar char="•"/>
        <a:defRPr sz="2105" kern="1200">
          <a:solidFill>
            <a:schemeClr val="tx1"/>
          </a:solidFill>
          <a:latin typeface="+mn-lt"/>
          <a:ea typeface="+mn-ea"/>
          <a:cs typeface="+mn-cs"/>
        </a:defRPr>
      </a:lvl5pPr>
      <a:lvl6pPr marL="2940966" indent="-267361" algn="l" defTabSz="1069442" rtl="0" eaLnBrk="1" latinLnBrk="0" hangingPunct="1">
        <a:lnSpc>
          <a:spcPct val="90000"/>
        </a:lnSpc>
        <a:spcBef>
          <a:spcPts val="585"/>
        </a:spcBef>
        <a:buFont typeface="Arial" panose="020B0604020202020204" pitchFamily="34" charset="0"/>
        <a:buChar char="•"/>
        <a:defRPr sz="2105" kern="1200">
          <a:solidFill>
            <a:schemeClr val="tx1"/>
          </a:solidFill>
          <a:latin typeface="+mn-lt"/>
          <a:ea typeface="+mn-ea"/>
          <a:cs typeface="+mn-cs"/>
        </a:defRPr>
      </a:lvl6pPr>
      <a:lvl7pPr marL="3475688" indent="-267361" algn="l" defTabSz="1069442" rtl="0" eaLnBrk="1" latinLnBrk="0" hangingPunct="1">
        <a:lnSpc>
          <a:spcPct val="90000"/>
        </a:lnSpc>
        <a:spcBef>
          <a:spcPts val="585"/>
        </a:spcBef>
        <a:buFont typeface="Arial" panose="020B0604020202020204" pitchFamily="34" charset="0"/>
        <a:buChar char="•"/>
        <a:defRPr sz="2105" kern="1200">
          <a:solidFill>
            <a:schemeClr val="tx1"/>
          </a:solidFill>
          <a:latin typeface="+mn-lt"/>
          <a:ea typeface="+mn-ea"/>
          <a:cs typeface="+mn-cs"/>
        </a:defRPr>
      </a:lvl7pPr>
      <a:lvl8pPr marL="4010410" indent="-267361" algn="l" defTabSz="1069442" rtl="0" eaLnBrk="1" latinLnBrk="0" hangingPunct="1">
        <a:lnSpc>
          <a:spcPct val="90000"/>
        </a:lnSpc>
        <a:spcBef>
          <a:spcPts val="585"/>
        </a:spcBef>
        <a:buFont typeface="Arial" panose="020B0604020202020204" pitchFamily="34" charset="0"/>
        <a:buChar char="•"/>
        <a:defRPr sz="2105" kern="1200">
          <a:solidFill>
            <a:schemeClr val="tx1"/>
          </a:solidFill>
          <a:latin typeface="+mn-lt"/>
          <a:ea typeface="+mn-ea"/>
          <a:cs typeface="+mn-cs"/>
        </a:defRPr>
      </a:lvl8pPr>
      <a:lvl9pPr marL="4545130" indent="-267361" algn="l" defTabSz="1069442" rtl="0" eaLnBrk="1" latinLnBrk="0" hangingPunct="1">
        <a:lnSpc>
          <a:spcPct val="90000"/>
        </a:lnSpc>
        <a:spcBef>
          <a:spcPts val="585"/>
        </a:spcBef>
        <a:buFont typeface="Arial" panose="020B0604020202020204" pitchFamily="34" charset="0"/>
        <a:buChar char="•"/>
        <a:defRPr sz="21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69442" rtl="0" eaLnBrk="1" latinLnBrk="0" hangingPunct="1">
        <a:defRPr sz="2105" kern="1200">
          <a:solidFill>
            <a:schemeClr val="tx1"/>
          </a:solidFill>
          <a:latin typeface="+mn-lt"/>
          <a:ea typeface="+mn-ea"/>
          <a:cs typeface="+mn-cs"/>
        </a:defRPr>
      </a:lvl1pPr>
      <a:lvl2pPr marL="534721" algn="l" defTabSz="1069442" rtl="0" eaLnBrk="1" latinLnBrk="0" hangingPunct="1">
        <a:defRPr sz="2105" kern="1200">
          <a:solidFill>
            <a:schemeClr val="tx1"/>
          </a:solidFill>
          <a:latin typeface="+mn-lt"/>
          <a:ea typeface="+mn-ea"/>
          <a:cs typeface="+mn-cs"/>
        </a:defRPr>
      </a:lvl2pPr>
      <a:lvl3pPr marL="1069442" algn="l" defTabSz="1069442" rtl="0" eaLnBrk="1" latinLnBrk="0" hangingPunct="1">
        <a:defRPr sz="2105" kern="1200">
          <a:solidFill>
            <a:schemeClr val="tx1"/>
          </a:solidFill>
          <a:latin typeface="+mn-lt"/>
          <a:ea typeface="+mn-ea"/>
          <a:cs typeface="+mn-cs"/>
        </a:defRPr>
      </a:lvl3pPr>
      <a:lvl4pPr marL="1604163" algn="l" defTabSz="1069442" rtl="0" eaLnBrk="1" latinLnBrk="0" hangingPunct="1">
        <a:defRPr sz="2105" kern="1200">
          <a:solidFill>
            <a:schemeClr val="tx1"/>
          </a:solidFill>
          <a:latin typeface="+mn-lt"/>
          <a:ea typeface="+mn-ea"/>
          <a:cs typeface="+mn-cs"/>
        </a:defRPr>
      </a:lvl4pPr>
      <a:lvl5pPr marL="2138885" algn="l" defTabSz="1069442" rtl="0" eaLnBrk="1" latinLnBrk="0" hangingPunct="1">
        <a:defRPr sz="2105" kern="1200">
          <a:solidFill>
            <a:schemeClr val="tx1"/>
          </a:solidFill>
          <a:latin typeface="+mn-lt"/>
          <a:ea typeface="+mn-ea"/>
          <a:cs typeface="+mn-cs"/>
        </a:defRPr>
      </a:lvl5pPr>
      <a:lvl6pPr marL="2673607" algn="l" defTabSz="1069442" rtl="0" eaLnBrk="1" latinLnBrk="0" hangingPunct="1">
        <a:defRPr sz="2105" kern="1200">
          <a:solidFill>
            <a:schemeClr val="tx1"/>
          </a:solidFill>
          <a:latin typeface="+mn-lt"/>
          <a:ea typeface="+mn-ea"/>
          <a:cs typeface="+mn-cs"/>
        </a:defRPr>
      </a:lvl6pPr>
      <a:lvl7pPr marL="3208327" algn="l" defTabSz="1069442" rtl="0" eaLnBrk="1" latinLnBrk="0" hangingPunct="1">
        <a:defRPr sz="2105" kern="1200">
          <a:solidFill>
            <a:schemeClr val="tx1"/>
          </a:solidFill>
          <a:latin typeface="+mn-lt"/>
          <a:ea typeface="+mn-ea"/>
          <a:cs typeface="+mn-cs"/>
        </a:defRPr>
      </a:lvl7pPr>
      <a:lvl8pPr marL="3743048" algn="l" defTabSz="1069442" rtl="0" eaLnBrk="1" latinLnBrk="0" hangingPunct="1">
        <a:defRPr sz="2105" kern="1200">
          <a:solidFill>
            <a:schemeClr val="tx1"/>
          </a:solidFill>
          <a:latin typeface="+mn-lt"/>
          <a:ea typeface="+mn-ea"/>
          <a:cs typeface="+mn-cs"/>
        </a:defRPr>
      </a:lvl8pPr>
      <a:lvl9pPr marL="4277771" algn="l" defTabSz="1069442" rtl="0" eaLnBrk="1" latinLnBrk="0" hangingPunct="1">
        <a:defRPr sz="21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>
            <a:extLst>
              <a:ext uri="{FF2B5EF4-FFF2-40B4-BE49-F238E27FC236}">
                <a16:creationId xmlns:a16="http://schemas.microsoft.com/office/drawing/2014/main" id="{830EA69F-4BEC-1BA0-D041-D8BAD14FD833}"/>
              </a:ext>
            </a:extLst>
          </p:cNvPr>
          <p:cNvSpPr txBox="1"/>
          <p:nvPr/>
        </p:nvSpPr>
        <p:spPr>
          <a:xfrm>
            <a:off x="4750420" y="12756995"/>
            <a:ext cx="4192858" cy="4181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>
                <a:solidFill>
                  <a:srgbClr val="01673B"/>
                </a:solidFill>
                <a:latin typeface="Marianne" panose="02000000000000000000" pitchFamily="2" charset="0"/>
              </a:rPr>
              <a:t>Insérer texte…</a:t>
            </a:r>
          </a:p>
        </p:txBody>
      </p:sp>
      <p:pic>
        <p:nvPicPr>
          <p:cNvPr id="4" name="Image 3">
            <a:extLst>
              <a:ext uri="{FF2B5EF4-FFF2-40B4-BE49-F238E27FC236}">
                <a16:creationId xmlns:a16="http://schemas.microsoft.com/office/drawing/2014/main" id="{FFAB0AF3-D027-BBC2-5A9F-D5A42DC2C1F8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0" y="-2051"/>
            <a:ext cx="10690360" cy="151214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652325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 2">
            <a:extLst>
              <a:ext uri="{FF2B5EF4-FFF2-40B4-BE49-F238E27FC236}">
                <a16:creationId xmlns:a16="http://schemas.microsoft.com/office/drawing/2014/main" id="{2EDAF464-7385-7E65-101D-FA85DAF67FC5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0" y="0"/>
            <a:ext cx="10690360" cy="151214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5587120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153</TotalTime>
  <Words>3</Words>
  <Application>Microsoft Macintosh PowerPoint</Application>
  <PresentationFormat>Personnalisé</PresentationFormat>
  <Paragraphs>1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Marianne</vt:lpstr>
      <vt:lpstr>Thème Office</vt:lpstr>
      <vt:lpstr>Présentation PowerPoint</vt:lpstr>
      <vt:lpstr>Présentation PowerPoint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/>
  <dc:creator>Microsoft Office User</dc:creator>
  <cp:keywords/>
  <dc:description/>
  <cp:lastModifiedBy>pauline</cp:lastModifiedBy>
  <cp:revision>36</cp:revision>
  <dcterms:created xsi:type="dcterms:W3CDTF">2023-02-07T09:06:28Z</dcterms:created>
  <dcterms:modified xsi:type="dcterms:W3CDTF">2025-12-01T10:05:16Z</dcterms:modified>
  <cp:category/>
</cp:coreProperties>
</file>

<file path=docProps/thumbnail.jpeg>
</file>